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2" r:id="rId2"/>
    <p:sldId id="285" r:id="rId3"/>
    <p:sldId id="281" r:id="rId4"/>
    <p:sldId id="286" r:id="rId5"/>
    <p:sldId id="280" r:id="rId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3419" autoAdjust="0"/>
  </p:normalViewPr>
  <p:slideViewPr>
    <p:cSldViewPr snapToGrid="0">
      <p:cViewPr varScale="1">
        <p:scale>
          <a:sx n="46" d="100"/>
          <a:sy n="46" d="100"/>
        </p:scale>
        <p:origin x="14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8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/>
          <a:lstStyle>
            <a:lvl1pPr marL="1079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buSzPct val="6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pic" sz="half" idx="13"/>
          </p:nvPr>
        </p:nvSpPr>
        <p:spPr>
          <a:xfrm>
            <a:off x="749300" y="5207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sz="half" idx="14"/>
          </p:nvPr>
        </p:nvSpPr>
        <p:spPr>
          <a:xfrm>
            <a:off x="4648200" y="4940300"/>
            <a:ext cx="7442200" cy="36703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397000" y="3175000"/>
            <a:ext cx="10223500" cy="5842000"/>
          </a:xfrm>
          <a:prstGeom prst="rect">
            <a:avLst/>
          </a:prstGeom>
        </p:spPr>
        <p:txBody>
          <a:bodyPr numCol="2" spcCol="511175" anchor="t"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397000" y="762000"/>
            <a:ext cx="10223500" cy="8255000"/>
          </a:xfrm>
          <a:prstGeom prst="rect">
            <a:avLst/>
          </a:prstGeom>
        </p:spPr>
        <p:txBody>
          <a:bodyPr/>
          <a:lstStyle>
            <a:lvl1pPr marL="1079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1pPr>
            <a:lvl2pPr marL="1524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2pPr>
            <a:lvl3pPr marL="1968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3pPr>
            <a:lvl4pPr marL="24130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4pPr>
            <a:lvl5pPr marL="2857500" indent="-762000">
              <a:spcBef>
                <a:spcPts val="4800"/>
              </a:spcBef>
              <a:buSzPct val="6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97000" y="4241800"/>
            <a:ext cx="10223500" cy="22098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7975600" y="1574800"/>
            <a:ext cx="3505200" cy="72898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574800" y="1536700"/>
            <a:ext cx="5905500" cy="30734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7000"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"/>
          </p:nvPr>
        </p:nvSpPr>
        <p:spPr>
          <a:xfrm>
            <a:off x="1587500" y="4851400"/>
            <a:ext cx="5905500" cy="4165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sz="quarter" idx="13"/>
          </p:nvPr>
        </p:nvSpPr>
        <p:spPr>
          <a:xfrm>
            <a:off x="7493000" y="3302000"/>
            <a:ext cx="4102100" cy="5473700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785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half" idx="1"/>
          </p:nvPr>
        </p:nvSpPr>
        <p:spPr>
          <a:xfrm>
            <a:off x="13970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397000" y="762000"/>
            <a:ext cx="10223500" cy="2159000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half" idx="1"/>
          </p:nvPr>
        </p:nvSpPr>
        <p:spPr>
          <a:xfrm>
            <a:off x="5930900" y="3175000"/>
            <a:ext cx="5715000" cy="5715000"/>
          </a:xfrm>
          <a:prstGeom prst="rect">
            <a:avLst/>
          </a:prstGeom>
        </p:spPr>
        <p:txBody>
          <a:bodyPr/>
          <a:lstStyle>
            <a:lvl1pPr marL="952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1pPr>
            <a:lvl2pPr marL="1397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2pPr>
            <a:lvl3pPr marL="1841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3pPr>
            <a:lvl4pPr marL="22860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4pPr>
            <a:lvl5pPr marL="2730500" indent="-635000">
              <a:spcBef>
                <a:spcPts val="3800"/>
              </a:spcBef>
              <a:buSzPct val="70000"/>
              <a:buBlip>
                <a:blip r:embed="rId3"/>
              </a:buBlip>
              <a:defRPr sz="3200">
                <a:latin typeface="+mn-lt"/>
                <a:ea typeface="+mn-ea"/>
                <a:cs typeface="+mn-cs"/>
                <a:sym typeface="Futura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889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1333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778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22225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6670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30226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3782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7338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89400" marR="0" indent="-571500" algn="l" defTabSz="58420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 smtClean="0"/>
              <a:t>LA CLOCHETTE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i="1" dirty="0" err="1" smtClean="0"/>
              <a:t>copiez</a:t>
            </a:r>
            <a:r>
              <a:rPr lang="en-US" sz="4000" b="1" i="1" dirty="0" smtClean="0"/>
              <a:t> et </a:t>
            </a:r>
            <a:r>
              <a:rPr lang="en-US" sz="4000" b="1" i="1" dirty="0" err="1" smtClean="0"/>
              <a:t>complétez</a:t>
            </a:r>
            <a:endParaRPr sz="4000" b="1" i="1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09466" y="4640508"/>
            <a:ext cx="11384315" cy="3483646"/>
          </a:xfrm>
          <a:prstGeom prst="rect">
            <a:avLst/>
          </a:prstGeom>
        </p:spPr>
        <p:txBody>
          <a:bodyPr numCol="1"/>
          <a:lstStyle/>
          <a:p>
            <a:pPr marL="0" indent="0" algn="ctr">
              <a:buSzPct val="100000"/>
              <a:buNone/>
            </a:pPr>
            <a:r>
              <a:rPr lang="fr-FR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 allée  /  </a:t>
            </a:r>
            <a:r>
              <a:rPr lang="fr-FR" sz="6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n’</a:t>
            </a:r>
            <a:r>
              <a:rPr lang="fr-FR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 </a:t>
            </a:r>
            <a:r>
              <a:rPr lang="fr-FR" sz="6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</a:t>
            </a:r>
            <a:r>
              <a:rPr lang="fr-FR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allée ??</a:t>
            </a:r>
          </a:p>
          <a:p>
            <a:pPr marL="1060450" indent="-742950">
              <a:buSzPct val="100000"/>
              <a:buAutoNum type="arabicPeriod"/>
            </a:pPr>
            <a:r>
              <a:rPr lang="fr-FR" sz="3600" dirty="0" err="1" smtClean="0">
                <a:solidFill>
                  <a:schemeClr val="tx1"/>
                </a:solidFill>
              </a:rPr>
              <a:t>Strella</a:t>
            </a:r>
            <a:r>
              <a:rPr lang="fr-FR" sz="3600" dirty="0" smtClean="0">
                <a:solidFill>
                  <a:schemeClr val="tx1"/>
                </a:solidFill>
              </a:rPr>
              <a:t> ______ en France.</a:t>
            </a:r>
          </a:p>
          <a:p>
            <a:pPr marL="1060450" indent="-742950">
              <a:buSzPct val="100000"/>
              <a:buAutoNum type="arabicPeriod"/>
            </a:pPr>
            <a:r>
              <a:rPr lang="fr-FR" sz="3600" dirty="0" err="1" smtClean="0">
                <a:solidFill>
                  <a:schemeClr val="tx1"/>
                </a:solidFill>
              </a:rPr>
              <a:t>Strella</a:t>
            </a:r>
            <a:r>
              <a:rPr lang="fr-FR" sz="3600" dirty="0" smtClean="0">
                <a:solidFill>
                  <a:schemeClr val="tx1"/>
                </a:solidFill>
              </a:rPr>
              <a:t> ______ au McDo.</a:t>
            </a:r>
          </a:p>
          <a:p>
            <a:pPr marL="1060450" indent="-742950">
              <a:buSzPct val="100000"/>
              <a:buAutoNum type="arabicPeriod"/>
            </a:pPr>
            <a:r>
              <a:rPr lang="fr-FR" sz="3600" dirty="0" err="1" smtClean="0">
                <a:solidFill>
                  <a:schemeClr val="tx1"/>
                </a:solidFill>
              </a:rPr>
              <a:t>Strella</a:t>
            </a:r>
            <a:r>
              <a:rPr lang="fr-FR" sz="3600" dirty="0" smtClean="0">
                <a:solidFill>
                  <a:schemeClr val="tx1"/>
                </a:solidFill>
              </a:rPr>
              <a:t> ______ en Afrique.</a:t>
            </a:r>
          </a:p>
          <a:p>
            <a:pPr marL="1060450" indent="-742950">
              <a:buSzPct val="100000"/>
              <a:buAutoNum type="arabicPeriod"/>
            </a:pPr>
            <a:r>
              <a:rPr lang="fr-FR" sz="3600" dirty="0" err="1" smtClean="0">
                <a:solidFill>
                  <a:schemeClr val="tx1"/>
                </a:solidFill>
              </a:rPr>
              <a:t>Strella</a:t>
            </a:r>
            <a:r>
              <a:rPr lang="fr-FR" sz="3600" dirty="0" smtClean="0">
                <a:solidFill>
                  <a:schemeClr val="tx1"/>
                </a:solidFill>
              </a:rPr>
              <a:t> ______ en Haïti.</a:t>
            </a:r>
          </a:p>
          <a:p>
            <a:pPr marL="1060450" indent="-742950">
              <a:buSzPct val="100000"/>
              <a:buAutoNum type="arabicPeriod"/>
            </a:pPr>
            <a:r>
              <a:rPr lang="fr-FR" sz="3600" dirty="0" err="1" smtClean="0">
                <a:solidFill>
                  <a:schemeClr val="tx1"/>
                </a:solidFill>
              </a:rPr>
              <a:t>Strella</a:t>
            </a:r>
            <a:r>
              <a:rPr lang="fr-FR" sz="3600" dirty="0" smtClean="0">
                <a:solidFill>
                  <a:schemeClr val="tx1"/>
                </a:solidFill>
              </a:rPr>
              <a:t> ______ à un restaurant deux étoiles.</a:t>
            </a:r>
          </a:p>
          <a:p>
            <a:pPr marL="1060450" indent="-742950">
              <a:buSzPct val="100000"/>
              <a:buAutoNum type="arabicPeriod"/>
            </a:pPr>
            <a:endParaRPr lang="fr-FR" sz="4000" dirty="0" smtClean="0">
              <a:solidFill>
                <a:schemeClr val="tx1"/>
              </a:solidFill>
            </a:endParaRPr>
          </a:p>
          <a:p>
            <a:pPr marL="1060450" indent="-742950">
              <a:buSzPct val="100000"/>
              <a:buAutoNum type="arabicPeriod"/>
            </a:pPr>
            <a:endParaRPr lang="fr-FR" sz="4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13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0745" y="4648199"/>
            <a:ext cx="1033895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 ENGLISH: SAY EVERYTHING YOU REMEMBER ABOUT STRELLA’S STORY</a:t>
            </a:r>
            <a:endParaRPr lang="fr-FR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858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smtClean="0"/>
              <a:t>STORY BINGO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y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s’est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rendue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compte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que	</a:t>
            </a:r>
          </a:p>
          <a:p>
            <a:pPr marL="317500" indent="0">
              <a:buNone/>
            </a:pP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était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laissé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				a vu	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se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sentait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pPr marL="317500" indent="0">
              <a:buNone/>
            </a:pP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saisi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</a:t>
            </a: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(n’)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(pas)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allée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s’est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assise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398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397000" y="3451319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6600" b="1" dirty="0" err="1" smtClean="0"/>
              <a:t>Discutez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en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partenaire</a:t>
            </a:r>
            <a:endParaRPr sz="48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230745" y="4648199"/>
            <a:ext cx="10338956" cy="2327565"/>
          </a:xfrm>
          <a:prstGeom prst="rect">
            <a:avLst/>
          </a:prstGeom>
        </p:spPr>
        <p:txBody>
          <a:bodyPr/>
          <a:lstStyle/>
          <a:p>
            <a:pPr marL="317500" indent="0" algn="just">
              <a:buNone/>
            </a:pP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Tout semblait bien, mais </a:t>
            </a:r>
            <a:r>
              <a:rPr lang="fr-FR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Strella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et l’autre extraterrestre ne savaient pas qu’un serveur </a:t>
            </a:r>
            <a:r>
              <a:rPr lang="fr-FR" sz="3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 mis</a:t>
            </a:r>
            <a:r>
              <a:rPr lang="fr-F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une bombe sous la table!</a:t>
            </a:r>
          </a:p>
        </p:txBody>
      </p:sp>
    </p:spTree>
    <p:extLst>
      <p:ext uri="{BB962C8B-B14F-4D97-AF65-F5344CB8AC3E}">
        <p14:creationId xmlns:p14="http://schemas.microsoft.com/office/powerpoint/2010/main" val="4196773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434107" y="3735337"/>
            <a:ext cx="10172701" cy="4721326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4800" b="1" dirty="0" smtClean="0"/>
              <a:t>CONTINUE THE STORY IN 3 SENTENCES AND ACT THEM OUT FOR THE CLASS</a:t>
            </a:r>
            <a:endParaRPr sz="3600" dirty="0"/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408707" y="3491344"/>
            <a:ext cx="10223501" cy="5174673"/>
          </a:xfrm>
          <a:prstGeom prst="rect">
            <a:avLst/>
          </a:prstGeom>
        </p:spPr>
        <p:txBody>
          <a:bodyPr/>
          <a:lstStyle/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y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	Elle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attendu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allée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attendait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	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avait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laissé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voulait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	Elle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enlevé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17500" indent="0">
              <a:buNone/>
            </a:pP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Elle se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sentait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	Elle a 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pensé</a:t>
            </a: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14587</TotalTime>
  <Words>96</Words>
  <Application>Microsoft Office PowerPoint</Application>
  <PresentationFormat>Custom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Futura Condensed</vt:lpstr>
      <vt:lpstr>Gill Sans</vt:lpstr>
      <vt:lpstr>Lucida Grande</vt:lpstr>
      <vt:lpstr>White</vt:lpstr>
      <vt:lpstr>LA CLOCHETTE copiez et complétez</vt:lpstr>
      <vt:lpstr>Discutez en partenaire</vt:lpstr>
      <vt:lpstr>STORY BINGO</vt:lpstr>
      <vt:lpstr>Discutez en partenaire</vt:lpstr>
      <vt:lpstr>CONTINUE THE STORY IN 3 SENTENCES AND ACT THEM OUT FOR THE CLASS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44</cp:revision>
  <dcterms:modified xsi:type="dcterms:W3CDTF">2017-03-15T15:31:30Z</dcterms:modified>
</cp:coreProperties>
</file>